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3" r:id="rId13"/>
    <p:sldId id="270" r:id="rId14"/>
    <p:sldId id="271" r:id="rId15"/>
    <p:sldId id="272" r:id="rId16"/>
    <p:sldId id="269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23" autoAdjust="0"/>
  </p:normalViewPr>
  <p:slideViewPr>
    <p:cSldViewPr>
      <p:cViewPr varScale="1">
        <p:scale>
          <a:sx n="65" d="100"/>
          <a:sy n="65" d="100"/>
        </p:scale>
        <p:origin x="-130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92D03C5-650F-4F01-AC36-7E5E29047B92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58793C6-08BD-4C07-A3CD-C7F8BE334FA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Фотоотчет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МКУК «Береговской СДК»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2018 год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6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программы в парке «Ключи»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Береговое_ДК\Pictures\кострама зима 2018\image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4" y="404664"/>
            <a:ext cx="3480436" cy="261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Береговое_ДК\Pictures\кострама зима 2018\image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3611893" cy="261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Береговое_ДК\Pictures\кострама зима 2018\IMG_11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4" y="3140968"/>
            <a:ext cx="34804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Береговое_ДК\Pictures\кострама зима 2018\IMG_11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140968"/>
            <a:ext cx="36118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Концертные программы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Береговое_ДК\Pictures\08.03.2018\IMG_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324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Береговое_ДК\Pictures\эстафета мы в ржавце 2018\image (10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0199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Береговое_ДК\Pictures\день села 2018\IMG_2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35572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Береговое_ДК\Pictures\08.03.2018\IMG_2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5691"/>
            <a:ext cx="269003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Береговое_ДК\Pictures\23.02.2018\IMG_19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77" y="3636712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6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7920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	Работа с несовершеннолетними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Концертные программы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Береговое_ДК\Pictures\08.03.2018\IMG_1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Береговое_ДК\Pictures\08.03.2018\IMG_1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341987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Береговое_ДК\Pictures\9 мая 2018\IMG_6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6243"/>
            <a:ext cx="3227851" cy="22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Береговое_ДК\Pictures\день села 2018\IMG_2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72032"/>
            <a:ext cx="3528392" cy="226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9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Береговое_ДК\Pictures\террор и алкоголь\IMG_6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744416" cy="24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Береговое_ДК\Pictures\террор и алкоголь\IMG_6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600400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Береговое_ДК\Pictures\дши\image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81998"/>
            <a:ext cx="2736304" cy="289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Береговое_ДК\Pictures\наркотик подросток\BKDC08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7182"/>
            <a:ext cx="3600400" cy="27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4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программы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Береговое_ДК\Pictures\01.06.2018\IMG_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324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Береговое_ДК\Pictures\01.06.2018\IMG_2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672408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Береговое_ДК\Pictures\открытие юность 2018\IMG_20180428_115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032448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4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Новогодний утренник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Береговое_ДК\Pictures\утренник 2019\image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7364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Береговое_ДК\Pictures\утренник 2019\image 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5365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Береговое_ДК\Pictures\утренник 2019\image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7364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Береговое_ДК\Pictures\утренник 2019\image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27" y="3356992"/>
            <a:ext cx="453603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78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семьёй</a:t>
            </a:r>
            <a:endParaRPr lang="ru-RU" sz="2800" b="1" dirty="0"/>
          </a:p>
        </p:txBody>
      </p:sp>
      <p:pic>
        <p:nvPicPr>
          <p:cNvPr id="10242" name="Picture 2" descr="C:\Users\Береговое_ДК\Pictures\крепка семья 2018\IMG_2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31236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Береговое_ДК\Pictures\крепка семья 2018\IMG_2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09274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Береговое_ДК\Pictures\день села 2018\IMG_2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44391"/>
            <a:ext cx="3312368" cy="25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Береговое_ДК\Pictures\мои конкурс\8c62f5020224314dac21ff1ca290a6f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4391"/>
            <a:ext cx="4164754" cy="25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9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8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	Работа с людьми среднего и старшего возраста</a:t>
            </a:r>
            <a:endParaRPr lang="ru-RU" sz="2800" b="1" dirty="0"/>
          </a:p>
        </p:txBody>
      </p:sp>
      <p:pic>
        <p:nvPicPr>
          <p:cNvPr id="11266" name="Picture 2" descr="C:\Users\Береговое_ДК\Pictures\12.10.18 гало концерт\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884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Береговое_ДК\Pictures\12.10.18 гало концерт\image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884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Береговое_ДК\Pictures\алексеевка\image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7" y="3861048"/>
            <a:ext cx="390812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Береговое_ДК\Pictures\алексеевка\РОДНИ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8884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8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Береговое_ДК\Pictures\ветераны культуры 25.04.2018\IMG_2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2" y="404664"/>
            <a:ext cx="37200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Береговое_ДК\Pictures\ветераны культуры 25.04.2018\IMG_2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Береговое_ДК\Pictures\ветераны культуры 25.04.2018\IMG_2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2" y="3501008"/>
            <a:ext cx="37200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Береговое_ДК\Pictures\ветераны культуры 25.04.2018\IMG_2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474207"/>
            <a:ext cx="3923928" cy="26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6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Береговое_ДК\Pictures\День пожилого2018\IMG_2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7"/>
            <a:ext cx="29523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Береговое_ДК\Pictures\День пожилого2018\IMG_2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0" y="3789040"/>
            <a:ext cx="373461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Береговое_ДК\Pictures\День пожилого2018\IMG_2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7"/>
            <a:ext cx="321982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Береговое_ДК\Pictures\День пожилого2018\IMG_2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89040"/>
            <a:ext cx="3960441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2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Возрождение, сохранение и развитие народных традиций.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Народное гулянье «Проводы ЗИМЫ»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Береговое_ДК\Pictures\кострама зима 2018\image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2" y="1340768"/>
            <a:ext cx="31118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Береговое_ДК\Pictures\масленица2018\BKDC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507605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4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«Троица»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ереговое_ДК\Desktop\imag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10" y="260648"/>
            <a:ext cx="3813448" cy="28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ереговое_ДК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221493" cy="28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ереговое_ДК\Desktop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3204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29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«День села»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Береговое_ДК\Desktop\image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80" y="1941110"/>
            <a:ext cx="30243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ереговое_ДК\Desktop\image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1273">
            <a:off x="446322" y="725746"/>
            <a:ext cx="2318566" cy="17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ереговое_ДК\Desktop\image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64" y="307559"/>
            <a:ext cx="2548414" cy="14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ереговое_ДК\Desktop\image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1901">
            <a:off x="6105528" y="3724217"/>
            <a:ext cx="2542787" cy="190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Береговое_ДК\Desktop\image (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378">
            <a:off x="6204300" y="761307"/>
            <a:ext cx="2381563" cy="17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Береговое_ДК\Desktop\image (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3399">
            <a:off x="692482" y="3372255"/>
            <a:ext cx="1958262" cy="26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Береговое_ДК\Desktop\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4293096"/>
            <a:ext cx="241032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8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Гражданско-патриотическое воспитание.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«Бессмертный полк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Митинг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Береговое_ДК\Desktop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8404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Береговое_ДК\Desktop\image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99121"/>
            <a:ext cx="3952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Береговое_ДК\Desktop\image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97621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ереговое_ДК\Desktop\image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8843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2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Праздничный концерт, посвящённый Дню Защитника Отечества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Береговое_ДК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672408" cy="23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ереговое_ДК\Desktop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3123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ереговое_ДК\Desktop\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312368" cy="23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Береговое_ДК\Desktop\image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5" y="2780928"/>
            <a:ext cx="365543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0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Работа с инвалидами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«День инвалида»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Береговое_ДК\Pictures\инвалиды\102_0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4563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ереговое_ДК\Pictures\инвалиды\102_0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1"/>
            <a:ext cx="3923928" cy="2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ереговое_ДК\Pictures\инвалиды\102_0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908720"/>
            <a:ext cx="4139952" cy="2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4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Работа с молодёжью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«Новогодняя шоу-программа»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Береговое_ДК\Pictures\новый год молодежь2019\image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144460" cy="23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Береговое_ДК\Pictures\новый год молодежь2019\image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80846"/>
            <a:ext cx="4104456" cy="231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Береговое_ДК\Pictures\новый год молодежь2019\imag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144460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ереговое_ДК\Pictures\новый год молодежь2019\image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104456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1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733256"/>
            <a:ext cx="6417734" cy="57606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 «Знать, чтобы жить!»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6044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62" y="3212976"/>
            <a:ext cx="4600511" cy="250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1892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97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Фотоотчет  мероприятий  МКУК «Береговской СДК» за 2018 год</vt:lpstr>
      <vt:lpstr>1.  Возрождение, сохранение и развитие народных традиций.</vt:lpstr>
      <vt:lpstr>Презентация PowerPoint</vt:lpstr>
      <vt:lpstr>Презентация PowerPoint</vt:lpstr>
      <vt:lpstr> 2. Гражданско-патриотическое воспитание.</vt:lpstr>
      <vt:lpstr>Презентация PowerPoint</vt:lpstr>
      <vt:lpstr>  3. Работа с инвалидами</vt:lpstr>
      <vt:lpstr>   5. Работа с молодёжью</vt:lpstr>
      <vt:lpstr>Презентация PowerPoint</vt:lpstr>
      <vt:lpstr>Презентация PowerPoint</vt:lpstr>
      <vt:lpstr>Презентация PowerPoint</vt:lpstr>
      <vt:lpstr>  6. Работа с несовершеннолетними.</vt:lpstr>
      <vt:lpstr>Презентация PowerPoint</vt:lpstr>
      <vt:lpstr>Презентация PowerPoint</vt:lpstr>
      <vt:lpstr>Презентация PowerPoint</vt:lpstr>
      <vt:lpstr>7. Работа с семьёй</vt:lpstr>
      <vt:lpstr>     8. Работа с людьми среднего и старшего возраста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 мероприятий  МКУК «Береговской СДК» за 2018 год</dc:title>
  <dc:creator>Береговое_ДК</dc:creator>
  <cp:lastModifiedBy>Береговое_ДК</cp:lastModifiedBy>
  <cp:revision>17</cp:revision>
  <dcterms:created xsi:type="dcterms:W3CDTF">2019-01-18T18:39:05Z</dcterms:created>
  <dcterms:modified xsi:type="dcterms:W3CDTF">2019-01-22T10:12:29Z</dcterms:modified>
</cp:coreProperties>
</file>